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2CDF-5902-4052-B42C-7CC16C7A84AA}" type="datetimeFigureOut">
              <a:rPr lang="es-CO" smtClean="0"/>
              <a:t>13/11/2021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ECBAD-FD2F-4753-8BAF-361490302E5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29662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2CDF-5902-4052-B42C-7CC16C7A84AA}" type="datetimeFigureOut">
              <a:rPr lang="es-CO" smtClean="0"/>
              <a:t>13/11/2021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ECBAD-FD2F-4753-8BAF-361490302E5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70685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2CDF-5902-4052-B42C-7CC16C7A84AA}" type="datetimeFigureOut">
              <a:rPr lang="es-CO" smtClean="0"/>
              <a:t>13/11/2021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ECBAD-FD2F-4753-8BAF-361490302E5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59125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2CDF-5902-4052-B42C-7CC16C7A84AA}" type="datetimeFigureOut">
              <a:rPr lang="es-CO" smtClean="0"/>
              <a:t>13/11/2021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ECBAD-FD2F-4753-8BAF-361490302E5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72281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2CDF-5902-4052-B42C-7CC16C7A84AA}" type="datetimeFigureOut">
              <a:rPr lang="es-CO" smtClean="0"/>
              <a:t>13/11/2021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ECBAD-FD2F-4753-8BAF-361490302E5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11928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2CDF-5902-4052-B42C-7CC16C7A84AA}" type="datetimeFigureOut">
              <a:rPr lang="es-CO" smtClean="0"/>
              <a:t>13/11/2021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ECBAD-FD2F-4753-8BAF-361490302E5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24138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2CDF-5902-4052-B42C-7CC16C7A84AA}" type="datetimeFigureOut">
              <a:rPr lang="es-CO" smtClean="0"/>
              <a:t>13/11/2021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ECBAD-FD2F-4753-8BAF-361490302E5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1673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2CDF-5902-4052-B42C-7CC16C7A84AA}" type="datetimeFigureOut">
              <a:rPr lang="es-CO" smtClean="0"/>
              <a:t>13/11/2021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ECBAD-FD2F-4753-8BAF-361490302E5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59428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2CDF-5902-4052-B42C-7CC16C7A84AA}" type="datetimeFigureOut">
              <a:rPr lang="es-CO" smtClean="0"/>
              <a:t>13/11/2021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ECBAD-FD2F-4753-8BAF-361490302E5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00085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2CDF-5902-4052-B42C-7CC16C7A84AA}" type="datetimeFigureOut">
              <a:rPr lang="es-CO" smtClean="0"/>
              <a:t>13/11/2021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ECBAD-FD2F-4753-8BAF-361490302E5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37226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2CDF-5902-4052-B42C-7CC16C7A84AA}" type="datetimeFigureOut">
              <a:rPr lang="es-CO" smtClean="0"/>
              <a:t>13/11/2021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ECBAD-FD2F-4753-8BAF-361490302E5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89157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82CDF-5902-4052-B42C-7CC16C7A84AA}" type="datetimeFigureOut">
              <a:rPr lang="es-CO" smtClean="0"/>
              <a:t>13/11/2021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ECBAD-FD2F-4753-8BAF-361490302E5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41900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C40914E-C512-4020-B039-955DC44D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7" y="0"/>
            <a:ext cx="91365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737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4662157-119C-4BA4-82C6-0C5AD72DC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4" y="0"/>
            <a:ext cx="91239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1092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Office PowerPoint</Application>
  <PresentationFormat>Presentación en pantalla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Familia Fuquene Lemus</dc:creator>
  <cp:lastModifiedBy>Familia Fuquene Lemus</cp:lastModifiedBy>
  <cp:revision>1</cp:revision>
  <dcterms:created xsi:type="dcterms:W3CDTF">2021-11-14T04:27:51Z</dcterms:created>
  <dcterms:modified xsi:type="dcterms:W3CDTF">2021-11-14T04:31:07Z</dcterms:modified>
</cp:coreProperties>
</file>